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96125" cy="10229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0BB15"/>
    <a:srgbClr val="33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1266" autoAdjust="0"/>
  </p:normalViewPr>
  <p:slideViewPr>
    <p:cSldViewPr>
      <p:cViewPr varScale="1">
        <p:scale>
          <a:sx n="63" d="100"/>
          <a:sy n="63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1493"/>
          </a:xfrm>
          <a:prstGeom prst="rect">
            <a:avLst/>
          </a:prstGeom>
        </p:spPr>
        <p:txBody>
          <a:bodyPr vert="horz" lIns="99002" tIns="49501" rIns="99002" bIns="4950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19495" y="0"/>
            <a:ext cx="3074988" cy="511493"/>
          </a:xfrm>
          <a:prstGeom prst="rect">
            <a:avLst/>
          </a:prstGeom>
        </p:spPr>
        <p:txBody>
          <a:bodyPr vert="horz" lIns="99002" tIns="49501" rIns="99002" bIns="49501" rtlCol="0"/>
          <a:lstStyle>
            <a:lvl1pPr algn="r">
              <a:defRPr sz="1300"/>
            </a:lvl1pPr>
          </a:lstStyle>
          <a:p>
            <a:fld id="{422CD6A8-9F70-4E1A-A30C-CB810B21F919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02" tIns="49501" rIns="99002" bIns="49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59179"/>
            <a:ext cx="5676900" cy="4603433"/>
          </a:xfrm>
          <a:prstGeom prst="rect">
            <a:avLst/>
          </a:prstGeom>
        </p:spPr>
        <p:txBody>
          <a:bodyPr vert="horz" lIns="99002" tIns="49501" rIns="99002" bIns="49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6582"/>
            <a:ext cx="3074988" cy="511493"/>
          </a:xfrm>
          <a:prstGeom prst="rect">
            <a:avLst/>
          </a:prstGeom>
        </p:spPr>
        <p:txBody>
          <a:bodyPr vert="horz" lIns="99002" tIns="49501" rIns="99002" bIns="4950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19495" y="9716582"/>
            <a:ext cx="3074988" cy="511493"/>
          </a:xfrm>
          <a:prstGeom prst="rect">
            <a:avLst/>
          </a:prstGeom>
        </p:spPr>
        <p:txBody>
          <a:bodyPr vert="horz" lIns="99002" tIns="49501" rIns="99002" bIns="49501" rtlCol="0" anchor="b"/>
          <a:lstStyle>
            <a:lvl1pPr algn="r">
              <a:defRPr sz="1300"/>
            </a:lvl1pPr>
          </a:lstStyle>
          <a:p>
            <a:fld id="{4E5C48E2-0888-4061-B7A5-EE25EF24C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C48E2-0888-4061-B7A5-EE25EF24CC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8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17" y="1382951"/>
            <a:ext cx="9143999" cy="547504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4283968" cy="333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989" y="-1"/>
            <a:ext cx="5004048" cy="358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9785" y="2391270"/>
            <a:ext cx="3563888" cy="461665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ru-RU" sz="2400" b="1" dirty="0" smtClean="0">
                <a:solidFill>
                  <a:srgbClr val="CC0099"/>
                </a:solidFill>
                <a:latin typeface="Comic Sans MS" pitchFamily="66" charset="0"/>
              </a:rPr>
              <a:t>ГАРМОНИЯ  В МИРЕ!</a:t>
            </a:r>
            <a:endParaRPr lang="ru-RU" sz="24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 rot="19854979">
            <a:off x="7137279" y="3115008"/>
            <a:ext cx="1348077" cy="659817"/>
          </a:xfrm>
          <a:prstGeom prst="wedgeEllipseCallout">
            <a:avLst>
              <a:gd name="adj1" fmla="val -2399"/>
              <a:gd name="adj2" fmla="val -6628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семья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 rot="742735">
            <a:off x="5717961" y="3372405"/>
            <a:ext cx="1498044" cy="680072"/>
          </a:xfrm>
          <a:prstGeom prst="wedgeEllipseCallout">
            <a:avLst>
              <a:gd name="adj1" fmla="val 23694"/>
              <a:gd name="adj2" fmla="val -654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счастье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 rot="2595306">
            <a:off x="4363630" y="2795182"/>
            <a:ext cx="1575744" cy="675471"/>
          </a:xfrm>
          <a:prstGeom prst="wedgeEllipseCallout">
            <a:avLst>
              <a:gd name="adj1" fmla="val -3064"/>
              <a:gd name="adj2" fmla="val -63222"/>
            </a:avLst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любовь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 rot="15891720">
            <a:off x="3754398" y="1747683"/>
            <a:ext cx="1533232" cy="737700"/>
          </a:xfrm>
          <a:prstGeom prst="wedgeEllipseCallout">
            <a:avLst>
              <a:gd name="adj1" fmla="val -6394"/>
              <a:gd name="adj2" fmla="val 7214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успех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 rot="18692659">
            <a:off x="4030520" y="316657"/>
            <a:ext cx="1464279" cy="749304"/>
          </a:xfrm>
          <a:prstGeom prst="wedgeEllipseCallout">
            <a:avLst>
              <a:gd name="adj1" fmla="val -1120"/>
              <a:gd name="adj2" fmla="val 6672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спорт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5327442" y="0"/>
            <a:ext cx="1543473" cy="691310"/>
          </a:xfrm>
          <a:prstGeom prst="wedgeEllipseCallout">
            <a:avLst>
              <a:gd name="adj1" fmla="val 3568"/>
              <a:gd name="adj2" fmla="val 62500"/>
            </a:avLst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дружба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 rot="851172">
            <a:off x="6829608" y="-5408"/>
            <a:ext cx="1579329" cy="683807"/>
          </a:xfrm>
          <a:prstGeom prst="wedgeEllipse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общение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 rot="4160669">
            <a:off x="7997606" y="726433"/>
            <a:ext cx="1377618" cy="748600"/>
          </a:xfrm>
          <a:prstGeom prst="wedgeEllipseCallout">
            <a:avLst>
              <a:gd name="adj1" fmla="val -10028"/>
              <a:gd name="adj2" fmla="val 7204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музыка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5" name="Овальная выноска 24"/>
          <p:cNvSpPr/>
          <p:nvPr/>
        </p:nvSpPr>
        <p:spPr>
          <a:xfrm rot="16834017">
            <a:off x="7893070" y="2208729"/>
            <a:ext cx="1566809" cy="681483"/>
          </a:xfrm>
          <a:prstGeom prst="wedgeEllipseCallout">
            <a:avLst>
              <a:gd name="adj1" fmla="val -3652"/>
              <a:gd name="adj2" fmla="val -100070"/>
            </a:avLst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будущее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2480" y="1909021"/>
            <a:ext cx="43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Ж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2481" y="1319965"/>
            <a:ext cx="565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0655" y="932763"/>
            <a:ext cx="1300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1488" y="1289310"/>
            <a:ext cx="411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1487" y="1909021"/>
            <a:ext cx="412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206814"/>
            <a:ext cx="849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CC"/>
                </a:solidFill>
                <a:latin typeface="Comic Sans MS" pitchFamily="66" charset="0"/>
              </a:rPr>
              <a:t>В СЧАСТЛИВОЙ ЖИЗНИ НЕТ МЕСТА НАРКОТИКАМ!</a:t>
            </a:r>
            <a:endParaRPr lang="ru-RU" sz="2400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pic>
        <p:nvPicPr>
          <p:cNvPr id="1036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369049" y="4908006"/>
            <a:ext cx="654059" cy="7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29626" y="4469685"/>
            <a:ext cx="700815" cy="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773239" y="4205143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85963" y="3712439"/>
            <a:ext cx="706514" cy="75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086349" y="5161677"/>
            <a:ext cx="737561" cy="83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63752" y="3338942"/>
            <a:ext cx="751863" cy="57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83567" y="4339881"/>
            <a:ext cx="864096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09779" y="5412173"/>
            <a:ext cx="987539" cy="68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942265" y="3715012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619672" y="3438027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1462" y="5231693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87921" y="3053801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11831" y="5301866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973796" y="5452141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Круглый или узкий. Мальчик или девочка. - Беременность - Форум Дети@Mail.R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369511" y="5338617"/>
            <a:ext cx="704114" cy="7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41984" y="889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511" y="3828536"/>
            <a:ext cx="2574285" cy="237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42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26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24</cp:revision>
  <cp:lastPrinted>2014-08-08T07:56:04Z</cp:lastPrinted>
  <dcterms:modified xsi:type="dcterms:W3CDTF">2014-08-08T07:56:07Z</dcterms:modified>
</cp:coreProperties>
</file>